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1074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540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528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8557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701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028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9385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922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2135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8672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5416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09FEF-AF92-40E1-8A32-2577ED05C81A}" type="datetimeFigureOut">
              <a:rPr lang="en-GB" smtClean="0"/>
              <a:t>25/09/2025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A34DC-31BF-49E8-A12F-A692FE1697D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0049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999997" y="46628"/>
            <a:ext cx="107014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b="1" u="sng" dirty="0" smtClean="0">
                <a:latin typeface="Sassoon Primary" pitchFamily="50" charset="0"/>
              </a:rPr>
              <a:t>Autumn 1 term Newsletter </a:t>
            </a:r>
            <a:r>
              <a:rPr lang="en-GB" sz="3200" b="1" u="sng" dirty="0">
                <a:latin typeface="Sassoon Primary" pitchFamily="50" charset="0"/>
              </a:rPr>
              <a:t>for </a:t>
            </a:r>
            <a:r>
              <a:rPr lang="en-GB" sz="3200" b="1" u="sng" dirty="0" smtClean="0">
                <a:latin typeface="Sassoon Primary" pitchFamily="50" charset="0"/>
              </a:rPr>
              <a:t>Hedgehog Class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812" y="918062"/>
            <a:ext cx="2999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u="sng" dirty="0">
                <a:latin typeface="Sassoon Primary" pitchFamily="50" charset="0"/>
              </a:rPr>
              <a:t>B</a:t>
            </a:r>
            <a:r>
              <a:rPr lang="en-GB" sz="2400" b="1" u="sng" dirty="0" smtClean="0">
                <a:latin typeface="Sassoon Primary" pitchFamily="50" charset="0"/>
              </a:rPr>
              <a:t>ook focus:</a:t>
            </a:r>
          </a:p>
        </p:txBody>
      </p:sp>
      <p:sp>
        <p:nvSpPr>
          <p:cNvPr id="9" name="Rectangle 8"/>
          <p:cNvSpPr/>
          <p:nvPr/>
        </p:nvSpPr>
        <p:spPr>
          <a:xfrm>
            <a:off x="9223668" y="1148894"/>
            <a:ext cx="2769392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u="sng" dirty="0" smtClean="0">
                <a:latin typeface="Sassoon Primary" pitchFamily="50" charset="0"/>
              </a:rPr>
              <a:t>Maths focuses</a:t>
            </a:r>
          </a:p>
          <a:p>
            <a:pPr algn="ctr"/>
            <a:r>
              <a:rPr lang="en-GB" dirty="0" smtClean="0">
                <a:latin typeface="Sassoon Primary" pitchFamily="50" charset="0"/>
              </a:rPr>
              <a:t>Counting songs and rote counting aloud</a:t>
            </a:r>
          </a:p>
          <a:p>
            <a:pPr algn="ctr"/>
            <a:r>
              <a:rPr lang="en-GB" dirty="0" smtClean="0">
                <a:latin typeface="Sassoon Primary" pitchFamily="50" charset="0"/>
              </a:rPr>
              <a:t>Comparing objects and numbers.</a:t>
            </a:r>
          </a:p>
          <a:p>
            <a:pPr algn="ctr"/>
            <a:r>
              <a:rPr lang="en-GB" dirty="0" smtClean="0">
                <a:latin typeface="Sassoon Primary" pitchFamily="50" charset="0"/>
              </a:rPr>
              <a:t>Counting objects </a:t>
            </a:r>
          </a:p>
          <a:p>
            <a:pPr algn="ctr"/>
            <a:r>
              <a:rPr lang="en-GB" dirty="0" smtClean="0">
                <a:latin typeface="Sassoon Primary" pitchFamily="50" charset="0"/>
              </a:rPr>
              <a:t>number recognition  </a:t>
            </a:r>
          </a:p>
          <a:p>
            <a:pPr algn="r"/>
            <a:r>
              <a:rPr lang="en-GB" sz="1600" dirty="0" smtClean="0">
                <a:latin typeface="Sassoon Primary" pitchFamily="50" charset="0"/>
              </a:rPr>
              <a:t>. </a:t>
            </a:r>
            <a:endParaRPr lang="en-GB" sz="1400" dirty="0">
              <a:latin typeface="Sassoon Primary" pitchFamily="50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277210" y="1037246"/>
            <a:ext cx="628072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2400" b="1" u="sng" dirty="0" smtClean="0">
                <a:latin typeface="Sassoon Primary" pitchFamily="50" charset="0"/>
              </a:rPr>
              <a:t>Phoneme focus</a:t>
            </a:r>
            <a:endParaRPr lang="en-GB" sz="2400" b="1" u="sng" dirty="0">
              <a:latin typeface="Sassoon Primary" pitchFamily="50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3436" y="4586098"/>
            <a:ext cx="37325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u="sng" dirty="0" smtClean="0">
                <a:latin typeface="Sassoon Primary" pitchFamily="50" charset="0"/>
              </a:rPr>
              <a:t>Themes of the half term:</a:t>
            </a:r>
          </a:p>
          <a:p>
            <a:pPr algn="ctr"/>
            <a:r>
              <a:rPr lang="en-GB" dirty="0">
                <a:latin typeface="Sassoon Primary" pitchFamily="50" charset="0"/>
              </a:rPr>
              <a:t>All About me!</a:t>
            </a:r>
          </a:p>
          <a:p>
            <a:pPr algn="ctr"/>
            <a:r>
              <a:rPr lang="en-GB" dirty="0">
                <a:latin typeface="Sassoon Primary" pitchFamily="50" charset="0"/>
              </a:rPr>
              <a:t>My new class</a:t>
            </a:r>
          </a:p>
          <a:p>
            <a:pPr algn="ctr"/>
            <a:r>
              <a:rPr lang="en-GB" dirty="0">
                <a:latin typeface="Sassoon Primary" pitchFamily="50" charset="0"/>
              </a:rPr>
              <a:t>Life skills e.g. dressing, feeding, cleaning, washing </a:t>
            </a:r>
          </a:p>
          <a:p>
            <a:pPr algn="ctr"/>
            <a:r>
              <a:rPr lang="en-GB" dirty="0">
                <a:latin typeface="Sassoon Primary" pitchFamily="50" charset="0"/>
              </a:rPr>
              <a:t>Who am I ?</a:t>
            </a:r>
          </a:p>
          <a:p>
            <a:pPr algn="ctr"/>
            <a:r>
              <a:rPr lang="en-GB" dirty="0">
                <a:latin typeface="Sassoon Primary" pitchFamily="50" charset="0"/>
              </a:rPr>
              <a:t>Important people </a:t>
            </a:r>
          </a:p>
          <a:p>
            <a:pPr algn="ctr"/>
            <a:endParaRPr lang="en-GB" sz="1400" dirty="0">
              <a:latin typeface="Sassoon Primary" pitchFamily="50" charset="0"/>
            </a:endParaRPr>
          </a:p>
        </p:txBody>
      </p:sp>
      <p:pic>
        <p:nvPicPr>
          <p:cNvPr id="1026" name="Picture 2" descr="The Gruffalo - Wikiped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891" y="1752954"/>
            <a:ext cx="1914525" cy="238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Little Wandle Phonics s a t p - YouTub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3701" y="1424341"/>
            <a:ext cx="30480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Bertha the Bus Alliteration Activity Set (SB8026) - SparkleBox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5430" y="2616910"/>
            <a:ext cx="1393920" cy="196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03591" y="2714182"/>
            <a:ext cx="445433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 smtClean="0">
                <a:latin typeface="Sassoon Penpals Joined" panose="02000400000000000000" pitchFamily="50" charset="0"/>
              </a:rPr>
              <a:t>The </a:t>
            </a:r>
            <a:r>
              <a:rPr lang="en-GB" sz="2000" dirty="0">
                <a:latin typeface="Sassoon Penpals Joined" panose="02000400000000000000" pitchFamily="50" charset="0"/>
              </a:rPr>
              <a:t>children listen to the phoneme, repeat it, and then match items to the correct </a:t>
            </a:r>
            <a:r>
              <a:rPr lang="en-GB" sz="2000" dirty="0" smtClean="0">
                <a:latin typeface="Sassoon Penpals Joined" panose="02000400000000000000" pitchFamily="50" charset="0"/>
              </a:rPr>
              <a:t>grapheme card.</a:t>
            </a:r>
          </a:p>
          <a:p>
            <a:pPr algn="ctr"/>
            <a:r>
              <a:rPr lang="en-GB" sz="2000" dirty="0" smtClean="0">
                <a:latin typeface="Sassoon Penpals Joined" panose="02000400000000000000" pitchFamily="50" charset="0"/>
              </a:rPr>
              <a:t>Some will be playing oral blending games such as “touch your l-e-g, what sound does a d-u-</a:t>
            </a:r>
            <a:r>
              <a:rPr lang="en-GB" sz="2000" dirty="0" err="1" smtClean="0">
                <a:latin typeface="Sassoon Penpals Joined" panose="02000400000000000000" pitchFamily="50" charset="0"/>
              </a:rPr>
              <a:t>ck</a:t>
            </a:r>
            <a:r>
              <a:rPr lang="en-GB" sz="2000" dirty="0" smtClean="0">
                <a:latin typeface="Sassoon Penpals Joined" panose="02000400000000000000" pitchFamily="50" charset="0"/>
              </a:rPr>
              <a:t> make? N-o-d your head”</a:t>
            </a: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13886" y="1833693"/>
            <a:ext cx="830955" cy="92987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0490" y="1752954"/>
            <a:ext cx="1085850" cy="1057275"/>
          </a:xfrm>
          <a:prstGeom prst="rect">
            <a:avLst/>
          </a:prstGeom>
        </p:spPr>
      </p:pic>
      <p:pic>
        <p:nvPicPr>
          <p:cNvPr id="1033" name="Picture 9" descr="What is a grapheme?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031" y="4586098"/>
            <a:ext cx="3682897" cy="2072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" name="Rectangle 27"/>
          <p:cNvSpPr/>
          <p:nvPr/>
        </p:nvSpPr>
        <p:spPr>
          <a:xfrm>
            <a:off x="8557930" y="4345398"/>
            <a:ext cx="325225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u="sng" dirty="0" smtClean="0">
                <a:latin typeface="Sassoon Primary" pitchFamily="50" charset="0"/>
              </a:rPr>
              <a:t>Upcoming dates</a:t>
            </a:r>
          </a:p>
          <a:p>
            <a:pPr algn="ctr"/>
            <a:endParaRPr lang="en-GB" b="1" dirty="0" smtClean="0">
              <a:latin typeface="Sassoon Primary" pitchFamily="50" charset="0"/>
            </a:endParaRPr>
          </a:p>
          <a:p>
            <a:pPr algn="ctr"/>
            <a:r>
              <a:rPr lang="en-GB" b="1" smtClean="0">
                <a:latin typeface="Sassoon Primary" pitchFamily="50" charset="0"/>
              </a:rPr>
              <a:t>African Drumming </a:t>
            </a:r>
            <a:r>
              <a:rPr lang="en-GB" b="1" dirty="0" smtClean="0">
                <a:latin typeface="Sassoon Primary" pitchFamily="50" charset="0"/>
              </a:rPr>
              <a:t>experience on Thursday 2</a:t>
            </a:r>
            <a:r>
              <a:rPr lang="en-GB" b="1" baseline="30000" dirty="0" smtClean="0">
                <a:latin typeface="Sassoon Primary" pitchFamily="50" charset="0"/>
              </a:rPr>
              <a:t>nd</a:t>
            </a:r>
            <a:r>
              <a:rPr lang="en-GB" b="1" dirty="0" smtClean="0">
                <a:latin typeface="Sassoon Primary" pitchFamily="50" charset="0"/>
              </a:rPr>
              <a:t> October details to follow</a:t>
            </a:r>
            <a:r>
              <a:rPr lang="en-GB" sz="1600" dirty="0" smtClean="0">
                <a:latin typeface="Sassoon Primary" pitchFamily="50" charset="0"/>
              </a:rPr>
              <a:t>. </a:t>
            </a:r>
            <a:endParaRPr lang="en-GB" sz="1400" dirty="0">
              <a:latin typeface="Sassoon Primary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640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2634</TotalTime>
  <Words>118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Sassoon Penpals Joined</vt:lpstr>
      <vt:lpstr>Sassoon Primary</vt:lpstr>
      <vt:lpstr>Office Theme</vt:lpstr>
      <vt:lpstr>PowerPoint Presentation</vt:lpstr>
    </vt:vector>
  </TitlesOfParts>
  <Company>Lakenheath Community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Lucie Locke</dc:creator>
  <cp:lastModifiedBy>Lisa Rolph</cp:lastModifiedBy>
  <cp:revision>93</cp:revision>
  <cp:lastPrinted>2024-12-05T11:56:20Z</cp:lastPrinted>
  <dcterms:created xsi:type="dcterms:W3CDTF">2024-09-14T13:36:10Z</dcterms:created>
  <dcterms:modified xsi:type="dcterms:W3CDTF">2025-09-25T08:27:25Z</dcterms:modified>
</cp:coreProperties>
</file>